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FFEADBC-767A-4132-8188-C20761FC6E3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5E90253-3171-46A9-B54D-F4707700E7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1133" y="831034"/>
            <a:ext cx="1470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ea typeface="+mj-ea"/>
                <a:cs typeface="+mj-cs"/>
              </a:rPr>
              <a:t>BASS</a:t>
            </a:r>
            <a:endParaRPr lang="en-US" sz="4400" b="1" dirty="0"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9377"/>
            <a:ext cx="3486150" cy="464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2057400"/>
            <a:ext cx="4339730" cy="36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5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632619"/>
            <a:ext cx="2133600" cy="868362"/>
          </a:xfrm>
        </p:spPr>
        <p:txBody>
          <a:bodyPr/>
          <a:lstStyle/>
          <a:p>
            <a:r>
              <a:rPr lang="en-US" b="1" dirty="0" smtClean="0"/>
              <a:t>Pike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228600"/>
            <a:ext cx="2970366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97" y="2438400"/>
            <a:ext cx="572839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6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944562"/>
          </a:xfrm>
        </p:spPr>
        <p:txBody>
          <a:bodyPr/>
          <a:lstStyle/>
          <a:p>
            <a:r>
              <a:rPr lang="en-US" b="1" dirty="0" smtClean="0"/>
              <a:t>Trout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7010400" cy="454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2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868362"/>
          </a:xfrm>
        </p:spPr>
        <p:txBody>
          <a:bodyPr/>
          <a:lstStyle/>
          <a:p>
            <a:r>
              <a:rPr lang="en-US" b="1" dirty="0" smtClean="0"/>
              <a:t>Sucker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186646"/>
            <a:ext cx="6003471" cy="20114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"/>
            <a:ext cx="5080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1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861219"/>
            <a:ext cx="2819400" cy="868362"/>
          </a:xfrm>
        </p:spPr>
        <p:txBody>
          <a:bodyPr/>
          <a:lstStyle/>
          <a:p>
            <a:r>
              <a:rPr lang="en-US" b="1" dirty="0" smtClean="0"/>
              <a:t>Catfish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3810000" cy="288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89" y="3276600"/>
            <a:ext cx="4715774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6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2667000" cy="1020762"/>
          </a:xfrm>
        </p:spPr>
        <p:txBody>
          <a:bodyPr/>
          <a:lstStyle/>
          <a:p>
            <a:r>
              <a:rPr lang="en-US" b="1" dirty="0" smtClean="0"/>
              <a:t>Sturgeon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36666"/>
            <a:ext cx="5649767" cy="2282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9" y="2819400"/>
            <a:ext cx="537766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1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200400" cy="944562"/>
          </a:xfrm>
        </p:spPr>
        <p:txBody>
          <a:bodyPr/>
          <a:lstStyle/>
          <a:p>
            <a:r>
              <a:rPr lang="en-US" b="1" dirty="0" smtClean="0"/>
              <a:t>Gar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8600"/>
            <a:ext cx="4485151" cy="4499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2057400"/>
            <a:ext cx="4093231" cy="407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9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2362200" cy="1020762"/>
          </a:xfrm>
        </p:spPr>
        <p:txBody>
          <a:bodyPr/>
          <a:lstStyle/>
          <a:p>
            <a:r>
              <a:rPr lang="en-US" b="1" dirty="0" smtClean="0"/>
              <a:t>Eel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5273158" cy="3332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048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5964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</TotalTime>
  <Words>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PowerPoint Presentation</vt:lpstr>
      <vt:lpstr>Pike</vt:lpstr>
      <vt:lpstr>Trout</vt:lpstr>
      <vt:lpstr>Sucker</vt:lpstr>
      <vt:lpstr>Catfish</vt:lpstr>
      <vt:lpstr>Sturgeon</vt:lpstr>
      <vt:lpstr>Gar</vt:lpstr>
      <vt:lpstr>Eel</vt:lpstr>
    </vt:vector>
  </TitlesOfParts>
  <Company>Nazareth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2013-09-16T16:54:23Z</dcterms:created>
  <dcterms:modified xsi:type="dcterms:W3CDTF">2013-09-16T17:24:14Z</dcterms:modified>
</cp:coreProperties>
</file>